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5,Display Only,A,0,0,0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692696"/>
            <a:ext cx="8393242" cy="3096344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3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А5. Простые и сложные вещества. Основные классы неорганических веществ. Номенклатура неорганических соединений</a:t>
            </a:r>
            <a:endParaRPr lang="ru-RU" sz="3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5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31959" y="2924944"/>
          <a:ext cx="1880083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12399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7991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80728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Кислотным оксидом является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41840" y="2924944"/>
          <a:ext cx="346032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70423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BeO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Be(OH)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98782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Кислотному оксиду и кислоте соответствуют формулы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2924944"/>
          <a:ext cx="734481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58873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оснόвным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и кислотой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амфотерным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солью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амфотерным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оксидом и солью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оснόвным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и основанием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04360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Вещества, формулы которых – </a:t>
            </a:r>
            <a:r>
              <a:rPr lang="ru-RU" sz="3200" b="1" dirty="0" err="1" smtClean="0">
                <a:solidFill>
                  <a:srgbClr val="002060"/>
                </a:solidFill>
              </a:rPr>
              <a:t>ZnO</a:t>
            </a:r>
            <a:r>
              <a:rPr lang="ru-RU" sz="3200" b="1" dirty="0" smtClean="0">
                <a:solidFill>
                  <a:srgbClr val="002060"/>
                </a:solidFill>
              </a:rPr>
              <a:t> и Na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SO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4</a:t>
            </a:r>
            <a:r>
              <a:rPr lang="ru-RU" sz="3200" b="1" dirty="0" smtClean="0">
                <a:solidFill>
                  <a:srgbClr val="002060"/>
                </a:solidFill>
              </a:rPr>
              <a:t>, являются соответственно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9852" y="2924944"/>
          <a:ext cx="266429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90821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HClO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34786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 классу солей относится вещество, формула которого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73778" y="2924944"/>
          <a:ext cx="399644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24036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алмаз и озон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аммиак и метан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сера и сода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медь и магнетит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69979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Простыми веществами являются каждое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из веществ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24617" y="2924944"/>
          <a:ext cx="689476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13868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простыми веществами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сложными веществами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простым и сложным веществами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сложным и простым веществами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25963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Хлороводород</a:t>
            </a:r>
            <a:r>
              <a:rPr lang="ru-RU" sz="3200" b="1" dirty="0" smtClean="0">
                <a:solidFill>
                  <a:srgbClr val="002060"/>
                </a:solidFill>
              </a:rPr>
              <a:t> и водород являются соответственно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16161" y="2924944"/>
          <a:ext cx="6111679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535559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кислотным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амфотерным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амфотерным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амфотерным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амфотерным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основным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кислотным и основным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61967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Оксиды, формулы которых CrO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</a:rPr>
              <a:t> и Al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O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</a:rPr>
              <a:t>, являются соответственно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11833" y="2924944"/>
          <a:ext cx="752033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76425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 азота(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меди(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 азота(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меди(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 азота(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меди(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 азота(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меди(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97160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Формулам </a:t>
            </a:r>
            <a:r>
              <a:rPr lang="en-US" sz="3200" b="1" dirty="0" smtClean="0">
                <a:solidFill>
                  <a:srgbClr val="002060"/>
                </a:solidFill>
              </a:rPr>
              <a:t>NO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 </a:t>
            </a:r>
            <a:r>
              <a:rPr lang="ru-RU" sz="3200" b="1" dirty="0" smtClean="0">
                <a:solidFill>
                  <a:srgbClr val="002060"/>
                </a:solidFill>
              </a:rPr>
              <a:t>и </a:t>
            </a:r>
            <a:r>
              <a:rPr lang="en-US" sz="3200" b="1" dirty="0" smtClean="0">
                <a:solidFill>
                  <a:srgbClr val="002060"/>
                </a:solidFill>
              </a:rPr>
              <a:t>Cu</a:t>
            </a:r>
            <a:r>
              <a:rPr lang="ru-RU" sz="3200" b="1" dirty="0" smtClean="0">
                <a:solidFill>
                  <a:srgbClr val="002060"/>
                </a:solidFill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</a:rPr>
              <a:t>OH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 соответствуют названия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07741" y="2924944"/>
          <a:ext cx="6928519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17243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простым и сложным веществами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простыми веществами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сложным и простым веществами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сложными веществами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25963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Карбонат кальция и оксид калия являются соответственно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07741" y="2924944"/>
          <a:ext cx="6928519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17243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простым и сложным веществами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сложным и простым веществами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сложными веществами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простыми веществами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25963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80728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Азот и аммиак являются соответственно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500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40</cp:revision>
  <dcterms:created xsi:type="dcterms:W3CDTF">2013-03-03T11:29:53Z</dcterms:created>
  <dcterms:modified xsi:type="dcterms:W3CDTF">2013-08-13T06:05:17Z</dcterms:modified>
</cp:coreProperties>
</file>